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4.xml" ContentType="application/vnd.openxmlformats-officedocument.presentationml.notesSlide+xml"/>
  <Override PartName="/ppt/notesSlides/_rels/notesSlide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D64930E3-D493-43DA-A08B-375D9DAF6D39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F19157C-0987-4214-8724-B7DBF7DCA8D3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2040" cy="11023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2040" cy="11023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2040" cy="11023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2040" cy="11023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2040" cy="11023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2040" cy="11023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2040" cy="11023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1597680"/>
            <a:ext cx="7772040" cy="511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2040" cy="11023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2040" cy="11023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2040" cy="11023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2040" cy="11023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2/28/17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120" cy="27360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360" cy="27360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9EF7970-CBE2-438F-8E80-36C76EE2CBAE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1597680"/>
            <a:ext cx="7772040" cy="11023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1371600" y="2914560"/>
            <a:ext cx="6400440" cy="1314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6" name="Picture 3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>
            <a:noFill/>
          </a:ln>
        </p:spPr>
      </p:pic>
      <p:sp>
        <p:nvSpPr>
          <p:cNvPr id="47" name="CustomShape 3"/>
          <p:cNvSpPr/>
          <p:nvPr/>
        </p:nvSpPr>
        <p:spPr>
          <a:xfrm>
            <a:off x="133200" y="145080"/>
            <a:ext cx="8877600" cy="344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It’s Time To Turn On the Light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Ephesians 5:7-14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1597680"/>
            <a:ext cx="7772040" cy="11023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1371600" y="2914560"/>
            <a:ext cx="6400440" cy="1314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0" name="Picture 3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>
            <a:noFill/>
          </a:ln>
        </p:spPr>
      </p:pic>
      <p:sp>
        <p:nvSpPr>
          <p:cNvPr id="51" name="CustomShape 3"/>
          <p:cNvSpPr/>
          <p:nvPr/>
        </p:nvSpPr>
        <p:spPr>
          <a:xfrm>
            <a:off x="0" y="810360"/>
            <a:ext cx="9143640" cy="23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(Eph. 5:7-10) Live each day under the bright shining light of Christ.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1597680"/>
            <a:ext cx="7772040" cy="11023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1371600" y="2914560"/>
            <a:ext cx="6400440" cy="1314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4" name="Picture 3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>
            <a:noFill/>
          </a:ln>
        </p:spPr>
      </p:pic>
      <p:sp>
        <p:nvSpPr>
          <p:cNvPr id="55" name="CustomShape 3"/>
          <p:cNvSpPr/>
          <p:nvPr/>
        </p:nvSpPr>
        <p:spPr>
          <a:xfrm>
            <a:off x="0" y="810360"/>
            <a:ext cx="9143640" cy="2649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(Eph. 5:11-14) Where there is darkness, turn on that bright light of Christ.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1597680"/>
            <a:ext cx="7772040" cy="11023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1371600" y="2914560"/>
            <a:ext cx="6400440" cy="1314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8" name="Picture 3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>
            <a:noFill/>
          </a:ln>
        </p:spPr>
      </p:pic>
      <p:sp>
        <p:nvSpPr>
          <p:cNvPr id="59" name="CustomShape 3"/>
          <p:cNvSpPr/>
          <p:nvPr/>
        </p:nvSpPr>
        <p:spPr>
          <a:xfrm>
            <a:off x="0" y="333720"/>
            <a:ext cx="9143640" cy="581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4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Big Idea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Wake up, get up, and turn on the Light!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0" name="Picture 4" descr=""/>
          <p:cNvPicPr/>
          <p:nvPr/>
        </p:nvPicPr>
        <p:blipFill>
          <a:blip r:embed="rId2"/>
          <a:stretch/>
        </p:blipFill>
        <p:spPr>
          <a:xfrm>
            <a:off x="3290400" y="1198080"/>
            <a:ext cx="2559960" cy="244908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Application>LibreOffice/5.1.6.2$Windows_x86 LibreOffice_project/07ac168c60a517dba0f0d7bc7540f5afa45f0909</Application>
  <Words>71</Words>
  <Paragraphs>21</Paragraphs>
  <Company>Coach and Equip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2017-03-01T04:24:36Z</dcterms:created>
  <dc:creator>CHARLIE WORLEY</dc:creator>
  <dc:description/>
  <dc:language>en-US</dc:language>
  <cp:lastModifiedBy>CHARLIE WORLEY</cp:lastModifiedBy>
  <dcterms:modified xsi:type="dcterms:W3CDTF">2017-03-01T04:55:06Z</dcterms:modified>
  <cp:revision>3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Coach and Equip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(16:9)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4</vt:i4>
  </property>
</Properties>
</file>